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4" r:id="rId1"/>
  </p:sldMasterIdLst>
  <p:sldIdLst>
    <p:sldId id="275" r:id="rId2"/>
    <p:sldId id="276" r:id="rId3"/>
    <p:sldId id="277" r:id="rId4"/>
    <p:sldId id="278" r:id="rId5"/>
    <p:sldId id="27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1891"/>
  </p:normalViewPr>
  <p:slideViewPr>
    <p:cSldViewPr snapToGrid="0">
      <p:cViewPr varScale="1">
        <p:scale>
          <a:sx n="106" d="100"/>
          <a:sy n="106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90364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78776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37289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15117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423459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07617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58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58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15459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85412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73305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473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E41E62-5F5F-E871-BECD-67B80919508E}"/>
              </a:ext>
            </a:extLst>
          </p:cNvPr>
          <p:cNvSpPr/>
          <p:nvPr/>
        </p:nvSpPr>
        <p:spPr>
          <a:xfrm>
            <a:off x="516367" y="1688951"/>
            <a:ext cx="989704" cy="5271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27B654D-CAE9-102F-E0B9-60F469C57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367" y="1900989"/>
            <a:ext cx="7693490" cy="46283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E71A558-4098-A3A0-4D90-D754A2EED4E0}"/>
              </a:ext>
            </a:extLst>
          </p:cNvPr>
          <p:cNvSpPr txBox="1"/>
          <p:nvPr/>
        </p:nvSpPr>
        <p:spPr>
          <a:xfrm>
            <a:off x="623944" y="2884132"/>
            <a:ext cx="6510074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hy-AM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Ընկեր Մարտիրոսյան, էս շաբաթվա մեջ չեմ լինելու։ Քանի որ տնօրենը ասել էր, որ հիվանդ պետք չի դպրոց գալ, որ հանկարծ ուրիշներին չվարակեմ, ես չեմ գա։ Որ խնդրեմ փոխված դասացուցակը կասեք?</a:t>
            </a:r>
            <a:r>
              <a:rPr lang="en-AM" sz="1200" dirty="0">
                <a:effectLst/>
              </a:rPr>
              <a:t> </a:t>
            </a:r>
            <a:endParaRPr lang="en-AM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9DB67C-F2B2-9DC4-EA3D-21C4BECF5225}"/>
              </a:ext>
            </a:extLst>
          </p:cNvPr>
          <p:cNvSpPr txBox="1"/>
          <p:nvPr/>
        </p:nvSpPr>
        <p:spPr>
          <a:xfrm>
            <a:off x="816450" y="2152348"/>
            <a:ext cx="1981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1200" dirty="0"/>
              <a:t>m</a:t>
            </a:r>
            <a:r>
              <a:rPr lang="en-US" sz="1200" dirty="0"/>
              <a:t>artirosyanl@dproc.am</a:t>
            </a:r>
            <a:endParaRPr lang="en-AM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5D4167-3DC8-EC48-D64A-4DC6DDBFC16B}"/>
              </a:ext>
            </a:extLst>
          </p:cNvPr>
          <p:cNvSpPr txBox="1"/>
          <p:nvPr/>
        </p:nvSpPr>
        <p:spPr>
          <a:xfrm>
            <a:off x="623944" y="595508"/>
            <a:ext cx="61000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Իրավիճակ</a:t>
            </a:r>
          </a:p>
          <a:p>
            <a:endParaRPr lang="hy-AM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y-AM" sz="1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Դպրոցական ներքին էլեկտրոնային համակարգում բարձր դասարանի աշակերտը դիմում է իր ուսուցչին։</a:t>
            </a:r>
            <a:r>
              <a:rPr lang="en-AM" sz="1400" dirty="0">
                <a:effectLst/>
              </a:rPr>
              <a:t> </a:t>
            </a:r>
            <a:endParaRPr lang="en-AM" sz="1400" dirty="0"/>
          </a:p>
        </p:txBody>
      </p:sp>
    </p:spTree>
    <p:extLst>
      <p:ext uri="{BB962C8B-B14F-4D97-AF65-F5344CB8AC3E}">
        <p14:creationId xmlns:p14="http://schemas.microsoft.com/office/powerpoint/2010/main" val="1839304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FFCEA3E-152B-1F50-09F1-32D3BDFE4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367" y="1900989"/>
            <a:ext cx="7693490" cy="46283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EE41E62-5F5F-E871-BECD-67B80919508E}"/>
              </a:ext>
            </a:extLst>
          </p:cNvPr>
          <p:cNvSpPr/>
          <p:nvPr/>
        </p:nvSpPr>
        <p:spPr>
          <a:xfrm>
            <a:off x="516367" y="1688951"/>
            <a:ext cx="989704" cy="5271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71A558-4098-A3A0-4D90-D754A2EED4E0}"/>
              </a:ext>
            </a:extLst>
          </p:cNvPr>
          <p:cNvSpPr txBox="1"/>
          <p:nvPr/>
        </p:nvSpPr>
        <p:spPr>
          <a:xfrm>
            <a:off x="677732" y="2929283"/>
            <a:ext cx="6902163" cy="17635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hy-AM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Բարև ձեզ, պրն. Պողոսյան!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AM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y-AM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Ստացա նախագծի գնահատականս, ճիշտն ասած ավելի ցածր էր, քան ես սպասում էի։ Ես լիքը գործ եմ արել նախագիծը պատրաստելուց, ինձ թվում է էսպիսի գնահատումը արդար չէ։</a:t>
            </a:r>
          </a:p>
          <a:p>
            <a:pPr>
              <a:lnSpc>
                <a:spcPct val="115000"/>
              </a:lnSpc>
            </a:pPr>
            <a:r>
              <a:rPr lang="hy-AM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Ինձ անհրաժեշտ է առնվազն 19 միավոր հաջորդ կիսամյակում կրթաթոշակ ստանալու համար։ Կարո՞ղ եք ուղղել գնահատականս, որքան հնարավոր է արագ, խնդրում եմ։ </a:t>
            </a:r>
            <a:endParaRPr lang="en-AM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y-AM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Շնորհակալ եմ</a:t>
            </a:r>
            <a:endParaRPr lang="en-AM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y-AM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Շուշան</a:t>
            </a:r>
            <a:r>
              <a:rPr lang="en-AM" sz="1200" dirty="0">
                <a:effectLst/>
              </a:rPr>
              <a:t> </a:t>
            </a:r>
            <a:endParaRPr lang="en-AM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9DB67C-F2B2-9DC4-EA3D-21C4BECF5225}"/>
              </a:ext>
            </a:extLst>
          </p:cNvPr>
          <p:cNvSpPr txBox="1"/>
          <p:nvPr/>
        </p:nvSpPr>
        <p:spPr>
          <a:xfrm>
            <a:off x="822111" y="2163248"/>
            <a:ext cx="23022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poghosyan@hamalsaran.am</a:t>
            </a:r>
            <a:endParaRPr lang="en-AM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2D8052-95C0-0407-CB33-3E58CD3BFFF8}"/>
              </a:ext>
            </a:extLst>
          </p:cNvPr>
          <p:cNvSpPr txBox="1"/>
          <p:nvPr/>
        </p:nvSpPr>
        <p:spPr>
          <a:xfrm>
            <a:off x="1011219" y="2407766"/>
            <a:ext cx="1124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M" sz="1200" dirty="0"/>
              <a:t>Gnahatakan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42C35E-427F-F5E5-3C55-56985FB859C1}"/>
              </a:ext>
            </a:extLst>
          </p:cNvPr>
          <p:cNvSpPr txBox="1"/>
          <p:nvPr/>
        </p:nvSpPr>
        <p:spPr>
          <a:xfrm>
            <a:off x="677732" y="758596"/>
            <a:ext cx="610001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1400" b="1" dirty="0">
                <a:cs typeface="Times New Roman" panose="02020603050405020304" pitchFamily="18" charset="0"/>
              </a:rPr>
              <a:t>Իրավիճակ</a:t>
            </a:r>
          </a:p>
          <a:p>
            <a:endParaRPr lang="hy-AM" sz="1400" dirty="0">
              <a:cs typeface="Times New Roman" panose="02020603050405020304" pitchFamily="18" charset="0"/>
            </a:endParaRPr>
          </a:p>
          <a:p>
            <a:r>
              <a:rPr lang="hy-AM" sz="1400" dirty="0">
                <a:cs typeface="Times New Roman" panose="02020603050405020304" pitchFamily="18" charset="0"/>
              </a:rPr>
              <a:t>Համալսարանի ուսանողը գրում է իր դասախոսին։ </a:t>
            </a:r>
            <a:endParaRPr lang="en-AM" sz="1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942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FC777DD-003A-2495-B1AF-A97A6F92E5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367" y="1900989"/>
            <a:ext cx="7693490" cy="46283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EE41E62-5F5F-E871-BECD-67B80919508E}"/>
              </a:ext>
            </a:extLst>
          </p:cNvPr>
          <p:cNvSpPr/>
          <p:nvPr/>
        </p:nvSpPr>
        <p:spPr>
          <a:xfrm>
            <a:off x="516367" y="1688951"/>
            <a:ext cx="989704" cy="5271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71A558-4098-A3A0-4D90-D754A2EED4E0}"/>
              </a:ext>
            </a:extLst>
          </p:cNvPr>
          <p:cNvSpPr txBox="1"/>
          <p:nvPr/>
        </p:nvSpPr>
        <p:spPr>
          <a:xfrm>
            <a:off x="516367" y="2812100"/>
            <a:ext cx="8165054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hy-AM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Չգիտեմ, ոնց ստացվեց, բայց ամբողջ հաշվետվությունը ջնջվեց, ոնց եմ արել, չեմ պատկերացնում։ </a:t>
            </a:r>
          </a:p>
          <a:p>
            <a:r>
              <a:rPr lang="hy-AM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բայց գիտեմ, ինչ-որ ձև հաստատ կլինի, որ վերականգնվի։ Օգնիիիիիի</a:t>
            </a:r>
          </a:p>
          <a:p>
            <a:endParaRPr lang="hy-AM" sz="1200" dirty="0">
              <a:cs typeface="Times New Roman" panose="02020603050405020304" pitchFamily="18" charset="0"/>
            </a:endParaRPr>
          </a:p>
          <a:p>
            <a:endParaRPr lang="hy-AM" sz="1200" dirty="0">
              <a:effectLst/>
              <a:cs typeface="Times New Roman" panose="02020603050405020304" pitchFamily="18" charset="0"/>
            </a:endParaRPr>
          </a:p>
          <a:p>
            <a:endParaRPr lang="hy-AM" sz="1200" dirty="0">
              <a:cs typeface="Times New Roman" panose="02020603050405020304" pitchFamily="18" charset="0"/>
            </a:endParaRPr>
          </a:p>
          <a:p>
            <a:r>
              <a:rPr lang="hy-AM" sz="1200" dirty="0">
                <a:effectLst/>
                <a:cs typeface="Times New Roman" panose="02020603050405020304" pitchFamily="18" charset="0"/>
              </a:rPr>
              <a:t>Հարգանքով՝</a:t>
            </a:r>
          </a:p>
          <a:p>
            <a:r>
              <a:rPr lang="hy-AM" sz="1200" dirty="0">
                <a:cs typeface="Times New Roman" panose="02020603050405020304" pitchFamily="18" charset="0"/>
              </a:rPr>
              <a:t>Վաճառքի ստորաբաժանում</a:t>
            </a:r>
          </a:p>
          <a:p>
            <a:r>
              <a:rPr lang="hy-AM" sz="1200" dirty="0">
                <a:effectLst/>
                <a:cs typeface="Times New Roman" panose="02020603050405020304" pitchFamily="18" charset="0"/>
              </a:rPr>
              <a:t>Կրտսեր մասնագետ</a:t>
            </a:r>
          </a:p>
          <a:p>
            <a:r>
              <a:rPr lang="hy-AM" sz="1200" dirty="0">
                <a:cs typeface="Times New Roman" panose="02020603050405020304" pitchFamily="18" charset="0"/>
              </a:rPr>
              <a:t>Կիրակոսյան Կիրակոս</a:t>
            </a:r>
            <a:r>
              <a:rPr lang="en-AM" sz="1200" dirty="0">
                <a:effectLst/>
              </a:rPr>
              <a:t> </a:t>
            </a:r>
            <a:endParaRPr lang="en-AM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9DB67C-F2B2-9DC4-EA3D-21C4BECF5225}"/>
              </a:ext>
            </a:extLst>
          </p:cNvPr>
          <p:cNvSpPr txBox="1"/>
          <p:nvPr/>
        </p:nvSpPr>
        <p:spPr>
          <a:xfrm>
            <a:off x="809401" y="2174014"/>
            <a:ext cx="21355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sargsyanr@ashxatanq.am</a:t>
            </a:r>
            <a:endParaRPr lang="en-AM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2D8052-95C0-0407-CB33-3E58CD3BFFF8}"/>
              </a:ext>
            </a:extLst>
          </p:cNvPr>
          <p:cNvSpPr txBox="1"/>
          <p:nvPr/>
        </p:nvSpPr>
        <p:spPr>
          <a:xfrm>
            <a:off x="1011219" y="2428113"/>
            <a:ext cx="8659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ՇՏԱԱԱՊ</a:t>
            </a:r>
            <a:endParaRPr lang="en-AM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D56E50-FDFF-C832-4906-69615F943049}"/>
              </a:ext>
            </a:extLst>
          </p:cNvPr>
          <p:cNvSpPr txBox="1"/>
          <p:nvPr/>
        </p:nvSpPr>
        <p:spPr>
          <a:xfrm>
            <a:off x="516367" y="727185"/>
            <a:ext cx="755682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1400" b="1" dirty="0">
                <a:cs typeface="Times New Roman" panose="02020603050405020304" pitchFamily="18" charset="0"/>
              </a:rPr>
              <a:t>Իրավիճակ</a:t>
            </a:r>
          </a:p>
          <a:p>
            <a:endParaRPr lang="hy-AM" sz="1400" dirty="0">
              <a:cs typeface="Times New Roman" panose="02020603050405020304" pitchFamily="18" charset="0"/>
            </a:endParaRPr>
          </a:p>
          <a:p>
            <a:r>
              <a:rPr lang="hy-AM" sz="1400" dirty="0">
                <a:cs typeface="Times New Roman" panose="02020603050405020304" pitchFamily="18" charset="0"/>
              </a:rPr>
              <a:t>Մասնագետը գրում է իր գործընկերներից մեկին ներքին էլեկտրոնային համակարգում։</a:t>
            </a:r>
            <a:r>
              <a:rPr lang="en-AM" sz="1400" dirty="0"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5780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2FF50DF-19B3-5873-F143-6E1E7A565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367" y="1900989"/>
            <a:ext cx="7693490" cy="46283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EE41E62-5F5F-E871-BECD-67B80919508E}"/>
              </a:ext>
            </a:extLst>
          </p:cNvPr>
          <p:cNvSpPr/>
          <p:nvPr/>
        </p:nvSpPr>
        <p:spPr>
          <a:xfrm>
            <a:off x="516367" y="1688951"/>
            <a:ext cx="989704" cy="5271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71A558-4098-A3A0-4D90-D754A2EED4E0}"/>
              </a:ext>
            </a:extLst>
          </p:cNvPr>
          <p:cNvSpPr txBox="1"/>
          <p:nvPr/>
        </p:nvSpPr>
        <p:spPr>
          <a:xfrm>
            <a:off x="516367" y="2993663"/>
            <a:ext cx="7244001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hy-AM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Ընկեր Մարտիրոսյան, բարի երեկո</a:t>
            </a:r>
          </a:p>
          <a:p>
            <a:endParaRPr lang="hy-AM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y-AM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Ե</a:t>
            </a:r>
            <a:r>
              <a:rPr lang="hy-AM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ս փորձում էի իմ պրեզենտացիան ձեզ ուղարկել, բայց կոմպս ընթացքում փչացավ, ուղղակի էլ չէր միանում</a:t>
            </a:r>
            <a:r>
              <a:rPr lang="en-AM" sz="1200" dirty="0">
                <a:effectLst/>
                <a:latin typeface="Apple Color Emoji" pitchFamily="2" charset="0"/>
                <a:ea typeface="Times New Roman" panose="02020603050405020304" pitchFamily="18" charset="0"/>
                <a:cs typeface="Apple Color Emoji" pitchFamily="2" charset="0"/>
              </a:rPr>
              <a:t>😭</a:t>
            </a:r>
            <a:r>
              <a:rPr lang="hy-AM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։ Ես խնդրել եմ պապայիս, որ սարքի։ Կարամ պրեզենտացիան ձեզ վաղը չէ մյուս օրը ուղարկեմ։ Համ էլ դեռ չեմ վերջացրել։ </a:t>
            </a:r>
          </a:p>
          <a:p>
            <a:endParaRPr lang="hy-AM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y-AM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շնորհակալություն, ցտեսություն՝ Արմեն</a:t>
            </a:r>
            <a:endParaRPr lang="en-AM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2D8052-95C0-0407-CB33-3E58CD3BFFF8}"/>
              </a:ext>
            </a:extLst>
          </p:cNvPr>
          <p:cNvSpPr txBox="1"/>
          <p:nvPr/>
        </p:nvSpPr>
        <p:spPr>
          <a:xfrm>
            <a:off x="966152" y="2419946"/>
            <a:ext cx="31722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1200" dirty="0">
                <a:latin typeface="Times New Roman" panose="02020603050405020304" pitchFamily="18" charset="0"/>
              </a:rPr>
              <a:t>P</a:t>
            </a:r>
            <a:r>
              <a:rPr lang="en-US" sz="1200" dirty="0">
                <a:latin typeface="Times New Roman" panose="02020603050405020304" pitchFamily="18" charset="0"/>
              </a:rPr>
              <a:t>PT</a:t>
            </a:r>
            <a:r>
              <a:rPr lang="hy-AM" sz="1200" dirty="0">
                <a:latin typeface="Times New Roman" panose="02020603050405020304" pitchFamily="18" charset="0"/>
              </a:rPr>
              <a:t>; կենսաբանության նախագիծ</a:t>
            </a:r>
            <a:r>
              <a:rPr lang="en-US" sz="1200" dirty="0">
                <a:latin typeface="Times New Roman" panose="02020603050405020304" pitchFamily="18" charset="0"/>
              </a:rPr>
              <a:t>_10/</a:t>
            </a:r>
            <a:r>
              <a:rPr lang="hy-AM" sz="1200" dirty="0">
                <a:latin typeface="Times New Roman" panose="02020603050405020304" pitchFamily="18" charset="0"/>
              </a:rPr>
              <a:t>Բ հոսք</a:t>
            </a:r>
            <a:endParaRPr lang="en-AM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FCBE7B-DCF5-F008-5996-D56D8F312E63}"/>
              </a:ext>
            </a:extLst>
          </p:cNvPr>
          <p:cNvSpPr txBox="1"/>
          <p:nvPr/>
        </p:nvSpPr>
        <p:spPr>
          <a:xfrm>
            <a:off x="965039" y="2142947"/>
            <a:ext cx="1981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1200" dirty="0"/>
              <a:t>m</a:t>
            </a:r>
            <a:r>
              <a:rPr lang="en-US" sz="1200" dirty="0"/>
              <a:t>artirosyanl@dproc.am</a:t>
            </a:r>
            <a:endParaRPr lang="en-AM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0C9AD6-BB8A-7788-9E4E-1A939627BB54}"/>
              </a:ext>
            </a:extLst>
          </p:cNvPr>
          <p:cNvSpPr txBox="1"/>
          <p:nvPr/>
        </p:nvSpPr>
        <p:spPr>
          <a:xfrm>
            <a:off x="516367" y="701927"/>
            <a:ext cx="755682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1400" b="1" dirty="0">
                <a:cs typeface="Times New Roman" panose="02020603050405020304" pitchFamily="18" charset="0"/>
              </a:rPr>
              <a:t>Իրավիճակ</a:t>
            </a:r>
          </a:p>
          <a:p>
            <a:endParaRPr lang="hy-AM" sz="1400" dirty="0">
              <a:cs typeface="Times New Roman" panose="02020603050405020304" pitchFamily="18" charset="0"/>
            </a:endParaRPr>
          </a:p>
          <a:p>
            <a:r>
              <a:rPr lang="hy-AM" sz="1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Դպրոցական ներքին էլեկտրոնային համակարգում բարձր դասարանի աշակերտը դիմում է իր ուսուցչին</a:t>
            </a:r>
            <a:r>
              <a:rPr lang="hy-AM" sz="1400" dirty="0">
                <a:cs typeface="Times New Roman" panose="02020603050405020304" pitchFamily="18" charset="0"/>
              </a:rPr>
              <a:t>։</a:t>
            </a:r>
            <a:r>
              <a:rPr lang="en-AM" sz="1400" dirty="0"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4023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5D8268-4B8A-F682-471E-8AE3D03FD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367" y="1900989"/>
            <a:ext cx="7693490" cy="46283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EE41E62-5F5F-E871-BECD-67B80919508E}"/>
              </a:ext>
            </a:extLst>
          </p:cNvPr>
          <p:cNvSpPr/>
          <p:nvPr/>
        </p:nvSpPr>
        <p:spPr>
          <a:xfrm>
            <a:off x="516367" y="1688951"/>
            <a:ext cx="989704" cy="5271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71A558-4098-A3A0-4D90-D754A2EED4E0}"/>
              </a:ext>
            </a:extLst>
          </p:cNvPr>
          <p:cNvSpPr txBox="1"/>
          <p:nvPr/>
        </p:nvSpPr>
        <p:spPr>
          <a:xfrm>
            <a:off x="516367" y="2871346"/>
            <a:ext cx="7460570" cy="17081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hy-AM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Բարև ձեզ, </a:t>
            </a:r>
          </a:p>
          <a:p>
            <a:pPr>
              <a:lnSpc>
                <a:spcPct val="115000"/>
              </a:lnSpc>
            </a:pPr>
            <a:endParaRPr lang="hy-AM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y-AM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ինձ հետաքրքրել է ձեր մրցույթ-ծրագիրը։ Ես կուզեմ մասնակցել, բոլոր չափանիշներով համապատասխանում եմ, եթե կուզեք, կարող եմ ինքնակենսագրականս ուղարկել։ </a:t>
            </a:r>
            <a:endParaRPr lang="en-AM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y-AM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Ինձ հետաքրքրում է ֆիզիկա, մաթեմատիկա, քիմիա, տարբեր մրցույթների գնացել եմ։</a:t>
            </a:r>
            <a:endParaRPr lang="en-AM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y-AM" sz="1200" dirty="0">
                <a:cs typeface="Times New Roman" panose="02020603050405020304" pitchFamily="18" charset="0"/>
              </a:rPr>
              <a:t>Հարգանքներով՝ </a:t>
            </a:r>
            <a:endParaRPr lang="en-US" sz="1200" dirty="0">
              <a:cs typeface="Times New Roman" panose="02020603050405020304" pitchFamily="18" charset="0"/>
            </a:endParaRPr>
          </a:p>
          <a:p>
            <a:r>
              <a:rPr lang="hy-AM" sz="1200" dirty="0">
                <a:cs typeface="Times New Roman" panose="02020603050405020304" pitchFamily="18" charset="0"/>
              </a:rPr>
              <a:t>Կիրակոս Կիրակոսյան</a:t>
            </a:r>
            <a:endParaRPr lang="en-AM" sz="1200" dirty="0"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FCBE7B-DCF5-F008-5996-D56D8F312E63}"/>
              </a:ext>
            </a:extLst>
          </p:cNvPr>
          <p:cNvSpPr txBox="1"/>
          <p:nvPr/>
        </p:nvSpPr>
        <p:spPr>
          <a:xfrm>
            <a:off x="825601" y="2164308"/>
            <a:ext cx="1669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mrcuyt@mrcuyt.am</a:t>
            </a:r>
            <a:endParaRPr lang="en-AM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308795-525B-C8CC-378C-B1F1D2656A72}"/>
              </a:ext>
            </a:extLst>
          </p:cNvPr>
          <p:cNvSpPr txBox="1"/>
          <p:nvPr/>
        </p:nvSpPr>
        <p:spPr>
          <a:xfrm>
            <a:off x="571500" y="628825"/>
            <a:ext cx="740543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Իրավիճակ</a:t>
            </a:r>
          </a:p>
          <a:p>
            <a:endParaRPr lang="hy-AM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y-AM" sz="1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Դպրոցի ավագ դասարանի աշակերտը դիմում է «Գիտահետազական ճամբար» մրցույթ-ճամբարի մասնակցության համար։ Հայտարարությունը տեսել է օնլայն հարթակներից մեկով։ </a:t>
            </a:r>
            <a:endParaRPr lang="en-AM" sz="1400" dirty="0"/>
          </a:p>
        </p:txBody>
      </p:sp>
    </p:spTree>
    <p:extLst>
      <p:ext uri="{BB962C8B-B14F-4D97-AF65-F5344CB8AC3E}">
        <p14:creationId xmlns:p14="http://schemas.microsoft.com/office/powerpoint/2010/main" val="3075037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{38D00AA2-0CC0-A24C-B61A-7B41712407B2}tf10001070</Template>
  <TotalTime>872</TotalTime>
  <Words>344</Words>
  <Application>Microsoft Macintosh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Apple Color Emoji</vt:lpstr>
      <vt:lpstr>Bookman Old Style</vt:lpstr>
      <vt:lpstr>Calibri</vt:lpstr>
      <vt:lpstr>Century Gothic</vt:lpstr>
      <vt:lpstr>Rockwell Extra Bold</vt:lpstr>
      <vt:lpstr>Times New Roman</vt:lpstr>
      <vt:lpstr>Wingdings</vt:lpstr>
      <vt:lpstr>Wood Type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Հաղորդակցման հմտություններ </dc:title>
  <dc:creator>inespoghosyan@gmail.com</dc:creator>
  <cp:lastModifiedBy>inespoghosyan@gmail.com</cp:lastModifiedBy>
  <cp:revision>18</cp:revision>
  <dcterms:created xsi:type="dcterms:W3CDTF">2025-10-18T16:46:12Z</dcterms:created>
  <dcterms:modified xsi:type="dcterms:W3CDTF">2025-12-22T15:40:25Z</dcterms:modified>
</cp:coreProperties>
</file>